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6" r:id="rId2"/>
    <p:sldId id="278" r:id="rId3"/>
    <p:sldId id="257" r:id="rId4"/>
    <p:sldId id="280" r:id="rId5"/>
    <p:sldId id="281" r:id="rId6"/>
    <p:sldId id="269" r:id="rId7"/>
    <p:sldId id="282" r:id="rId8"/>
    <p:sldId id="274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B0D8C-70AB-4F74-94F0-3C9C213EF58C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7FDAB-930F-4753-A7B2-B8EE04BDA2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0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21, 2019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83768" y="1772816"/>
            <a:ext cx="666023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«Человек достигнет результата,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только делая что-то сам»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Русский философ Александр Пятигорский.</a:t>
            </a: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0"/>
            <a:ext cx="8183706" cy="4131910"/>
          </a:xfrm>
        </p:spPr>
        <p:txBody>
          <a:bodyPr>
            <a:normAutofit/>
          </a:bodyPr>
          <a:lstStyle/>
          <a:p>
            <a:r>
              <a:rPr lang="ru-RU" dirty="0" smtClean="0"/>
              <a:t>Двадцать второе октября.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47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Исследовать-подвергнуть научному изучению, выяснению!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26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Запишите предложение и произведите полный синтаксический разбор: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989138"/>
            <a:ext cx="7920038" cy="4352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морозном воздухе кружились снежинки.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75577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Segoe Print" pitchFamily="2" charset="0"/>
              </a:rPr>
              <a:t>Прочитайте предложения. Спишите их в тетрадь, вставьте пропущенные буквы. В каждом предложении подчеркните грамматическую основу.</a:t>
            </a:r>
            <a:endParaRPr lang="ru-RU" sz="2000" dirty="0">
              <a:latin typeface="Segoe Print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0638" y="1600200"/>
            <a:ext cx="4043362" cy="45259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74526"/>
              </p:ext>
            </p:extLst>
          </p:nvPr>
        </p:nvGraphicFramePr>
        <p:xfrm>
          <a:off x="1691681" y="2564904"/>
          <a:ext cx="7318647" cy="3236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647"/>
              </a:tblGrid>
              <a:tr h="31683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Пришла долгожданная зима. Улицы, вчера еще по-осеннему унылые, покрыл белый снег, и со…</a:t>
                      </a:r>
                      <a:r>
                        <a:rPr lang="ru-RU" sz="4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нце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переливает(…)</a:t>
                      </a:r>
                      <a:r>
                        <a:rPr lang="ru-RU" sz="4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нем </a:t>
                      </a:r>
                      <a:r>
                        <a:rPr lang="ru-RU" sz="4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4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пящим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блеском.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1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33781"/>
              </p:ext>
            </p:extLst>
          </p:nvPr>
        </p:nvGraphicFramePr>
        <p:xfrm>
          <a:off x="304800" y="1412776"/>
          <a:ext cx="8686800" cy="4270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6800"/>
              </a:tblGrid>
              <a:tr h="34563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</a:rPr>
                        <a:t>1.Рассмотрите схемы.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</a:rPr>
                        <a:t>А) [ = -].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600" dirty="0">
                          <a:effectLst/>
                        </a:rPr>
                        <a:t>Б) [- =].       Что они означают? </a:t>
                      </a:r>
                      <a:endParaRPr lang="ru-RU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34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Тема урока:</a:t>
            </a:r>
            <a:br>
              <a:rPr lang="ru-RU" sz="3200" dirty="0" smtClean="0"/>
            </a:br>
            <a:r>
              <a:rPr lang="ru-RU" sz="3200" dirty="0" smtClean="0"/>
              <a:t> Простое и сложное предложение.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7415336"/>
              </p:ext>
            </p:extLst>
          </p:nvPr>
        </p:nvGraphicFramePr>
        <p:xfrm>
          <a:off x="304800" y="1412776"/>
          <a:ext cx="4191000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9685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Встало солнце и улыбнулось ярко и приветливо.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На землю легли голубые тени, и снег засверкал, заискрился.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82" marR="18382" marT="4595" marB="4595"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sz="6600" dirty="0" smtClean="0"/>
              <a:t>Анализ предложений </a:t>
            </a:r>
            <a:endParaRPr lang="ru-RU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это предложения? Составьте их схемы.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7246371"/>
              </p:ext>
            </p:extLst>
          </p:nvPr>
        </p:nvGraphicFramePr>
        <p:xfrm>
          <a:off x="323527" y="1772816"/>
          <a:ext cx="3873457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3457"/>
              </a:tblGrid>
              <a:tr h="44644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Прилетели в лес метели, замостил   мороз мосты.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82" marR="18382" marT="4595" marB="4595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/>
              <a:t>Выпал снег, и деревья оделись белым покрывалом.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82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Написать мини-сочинение на тему: «Приход зимы»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68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Учите русский - году кряду,</a:t>
            </a:r>
          </a:p>
          <a:p>
            <a:r>
              <a:rPr lang="ru-RU" dirty="0" smtClean="0"/>
              <a:t>С душой, с усердием, с умом!</a:t>
            </a:r>
          </a:p>
          <a:p>
            <a:r>
              <a:rPr lang="ru-RU" dirty="0" smtClean="0"/>
              <a:t>Вас ждёт великая награда,</a:t>
            </a:r>
          </a:p>
          <a:p>
            <a:r>
              <a:rPr lang="ru-RU" dirty="0" smtClean="0"/>
              <a:t>И та награда в нём самом!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Спасибо за урок!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662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Открытая книга</Template>
  <TotalTime>831</TotalTime>
  <Words>185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Двадцать второе октября. Классная работа.</vt:lpstr>
      <vt:lpstr>Исследовать-подвергнуть научному изучению, выяснению!</vt:lpstr>
      <vt:lpstr>  Запишите предложение и произведите полный синтаксический разбор: </vt:lpstr>
      <vt:lpstr>Прочитайте предложения. Спишите их в тетрадь, вставьте пропущенные буквы. В каждом предложении подчеркните грамматическую основу.</vt:lpstr>
      <vt:lpstr>Презентация PowerPoint</vt:lpstr>
      <vt:lpstr>Тема урока:  Простое и сложное предложение.</vt:lpstr>
      <vt:lpstr>Какие это предложения? Составьте их схемы.</vt:lpstr>
      <vt:lpstr>Домашнее задание: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 Социализация школьников: волонтёрское движение и общешкольные акции в рамках РИП»</dc:title>
  <dc:creator>User</dc:creator>
  <cp:lastModifiedBy>HP Pavilion</cp:lastModifiedBy>
  <cp:revision>33</cp:revision>
  <dcterms:created xsi:type="dcterms:W3CDTF">2017-10-28T15:31:35Z</dcterms:created>
  <dcterms:modified xsi:type="dcterms:W3CDTF">2019-10-21T18:48:47Z</dcterms:modified>
</cp:coreProperties>
</file>